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9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5E131-C7B8-43E1-8964-F36500960C35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FFDE0-6100-4331-B32C-3B14773CBCF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FFDE0-6100-4331-B32C-3B14773CBCFF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FFDE0-6100-4331-B32C-3B14773CBCFF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76A0-996D-4626-9AC0-C645CE1F784F}" type="datetimeFigureOut">
              <a:rPr lang="el-GR" smtClean="0"/>
              <a:t>29/5/2010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C2727-847F-4120-B3D3-49FFD963FF2E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  <a:latin typeface="Arno Pro Smbd Caption" pitchFamily="18" charset="0"/>
              </a:rPr>
              <a:t>Ι Ε Ρ Ο Γ Λ Υ Φ Ι Κ Α</a:t>
            </a:r>
            <a:endParaRPr lang="el-GR" dirty="0">
              <a:solidFill>
                <a:srgbClr val="FF0000"/>
              </a:solidFill>
              <a:latin typeface="Arno Pro Smbd Captio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  <a:latin typeface="Arno Pro Smbd Caption" pitchFamily="18" charset="0"/>
              </a:rPr>
              <a:t>Μ Ι Ν Ω Ι Κ Ο Σ Π Ο Λ Ι Τ Ι Σ Μ Ο Σ</a:t>
            </a:r>
            <a:endParaRPr lang="el-GR" dirty="0">
              <a:solidFill>
                <a:srgbClr val="FF0000"/>
              </a:solidFill>
              <a:latin typeface="Arno Pro Smbd Captio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ΜΑΡΙΑ ΜΑΤΑΛΕΝΑ\Desktop\σάρωση00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428652"/>
            <a:ext cx="9143999" cy="8905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31</Words>
  <Application>Microsoft Office PowerPoint</Application>
  <PresentationFormat>Προβολή στην οθόνη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Ι Ε Ρ Ο Γ Λ Υ Φ Ι Κ Α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 Ε Ρ Ο Γ Λ Υ Φ Ι Κ Α</dc:title>
  <dc:creator>Windows User</dc:creator>
  <cp:lastModifiedBy>Windows User</cp:lastModifiedBy>
  <cp:revision>1</cp:revision>
  <dcterms:created xsi:type="dcterms:W3CDTF">2010-05-29T11:37:25Z</dcterms:created>
  <dcterms:modified xsi:type="dcterms:W3CDTF">2010-05-29T11:46:29Z</dcterms:modified>
</cp:coreProperties>
</file>